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</p:sldIdLst>
  <p:sldSz cx="16256000" cy="12192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 snapToGrid="0">
      <p:cViewPr>
        <p:scale>
          <a:sx n="68" d="100"/>
          <a:sy n="68" d="100"/>
        </p:scale>
        <p:origin x="-504" y="12"/>
      </p:cViewPr>
      <p:guideLst>
        <p:guide orient="horz" pos="384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995312"/>
            <a:ext cx="13817600" cy="4244622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38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129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1" y="649111"/>
            <a:ext cx="3505200" cy="10332156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1" y="649111"/>
            <a:ext cx="10312400" cy="10332156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473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952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4" y="3039537"/>
            <a:ext cx="14020800" cy="5071532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4" y="8159048"/>
            <a:ext cx="14020800" cy="2666999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/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6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327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649114"/>
            <a:ext cx="14020800" cy="235655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9" y="2988734"/>
            <a:ext cx="6877049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9" y="4453467"/>
            <a:ext cx="6877049" cy="65503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1" y="2988734"/>
            <a:ext cx="6910917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1" y="4453467"/>
            <a:ext cx="6910917" cy="65503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82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32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96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755425"/>
            <a:ext cx="8229600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976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755425"/>
            <a:ext cx="8229600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296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649114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59AFC-30D7-4FF2-A07E-7FB17DE5E985}" type="datetimeFigureOut">
              <a:rPr lang="cs-CZ" smtClean="0"/>
              <a:t>13.9.2018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11300181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E4FDC-A663-4C37-B86D-CF5CED8D86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057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LPICI@ALPICI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pici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6397890" cy="12192000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240273" y="548107"/>
            <a:ext cx="15552252" cy="11643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333" b="1" dirty="0"/>
              <a:t>HOROLEZECKÝ ODDÍL ALPICI </a:t>
            </a:r>
            <a:r>
              <a:rPr lang="cs-CZ" sz="5333" b="1" dirty="0" err="1"/>
              <a:t>z.s</a:t>
            </a:r>
            <a:r>
              <a:rPr lang="cs-CZ" sz="5333" b="1" dirty="0"/>
              <a:t>.</a:t>
            </a:r>
          </a:p>
          <a:p>
            <a:r>
              <a:rPr lang="cs-CZ" sz="5333" b="1" dirty="0"/>
              <a:t>VÁS SRDEČNĚ ZVE NA</a:t>
            </a:r>
          </a:p>
          <a:p>
            <a:r>
              <a:rPr lang="cs-CZ" sz="8000" b="1" dirty="0">
                <a:solidFill>
                  <a:srgbClr val="FF0000"/>
                </a:solidFill>
              </a:rPr>
              <a:t>METODICKÝ </a:t>
            </a:r>
            <a:r>
              <a:rPr lang="cs-CZ" sz="8000" b="1" dirty="0" smtClean="0">
                <a:solidFill>
                  <a:srgbClr val="FF0000"/>
                </a:solidFill>
              </a:rPr>
              <a:t>DEN PRO </a:t>
            </a:r>
            <a:r>
              <a:rPr lang="cs-CZ" sz="8000" b="1" dirty="0">
                <a:solidFill>
                  <a:srgbClr val="FF0000"/>
                </a:solidFill>
              </a:rPr>
              <a:t>VEŘEJNOST </a:t>
            </a:r>
          </a:p>
          <a:p>
            <a:r>
              <a:rPr lang="cs-CZ" sz="5333" b="1" dirty="0"/>
              <a:t>Kdy?    </a:t>
            </a:r>
            <a:r>
              <a:rPr lang="cs-CZ" sz="5333" b="1" u="sng" dirty="0"/>
              <a:t>9. ZÁŘÍ 2017 OD 10:00 a 13:00 </a:t>
            </a:r>
            <a:r>
              <a:rPr lang="cs-CZ" sz="5333" b="1" dirty="0"/>
              <a:t>hod.</a:t>
            </a:r>
          </a:p>
          <a:p>
            <a:r>
              <a:rPr lang="cs-CZ" sz="5333" b="1" dirty="0"/>
              <a:t>Kde?    NA NOVĚ VYBUDOVANÉ HOROLEZECKÉ STĚNĚ</a:t>
            </a:r>
          </a:p>
          <a:p>
            <a:r>
              <a:rPr lang="cs-CZ" sz="5333" b="1" dirty="0"/>
              <a:t>             NA BUDOVĚ BÝVALÉ ZŠ KOMENSKÉHO</a:t>
            </a:r>
            <a:endParaRPr lang="cs-CZ" sz="4267" b="1" dirty="0"/>
          </a:p>
          <a:p>
            <a:r>
              <a:rPr lang="cs-CZ" sz="3600" b="1" dirty="0"/>
              <a:t>Program:</a:t>
            </a:r>
          </a:p>
          <a:p>
            <a:r>
              <a:rPr lang="cs-CZ" sz="3600" b="1" dirty="0"/>
              <a:t>09:45	sraz účastníků I.BLOKU, prezence</a:t>
            </a:r>
          </a:p>
          <a:p>
            <a:r>
              <a:rPr lang="cs-CZ" sz="3600" b="1" dirty="0" smtClean="0"/>
              <a:t>10:00 - </a:t>
            </a:r>
            <a:r>
              <a:rPr lang="cs-CZ" sz="3600" b="1" dirty="0"/>
              <a:t>12:00 </a:t>
            </a:r>
            <a:r>
              <a:rPr lang="cs-CZ" sz="3600" b="1" dirty="0" smtClean="0"/>
              <a:t>I.BLOK (</a:t>
            </a:r>
            <a:r>
              <a:rPr lang="cs-CZ" sz="3600" b="1" dirty="0"/>
              <a:t>přednášky: vybavení, použití výstroje, teorie lezení, první pomoc, ukázky, jištění, vratný bod, praktická část</a:t>
            </a:r>
            <a:r>
              <a:rPr lang="cs-CZ" sz="3600" b="1" dirty="0" smtClean="0"/>
              <a:t>)</a:t>
            </a:r>
            <a:endParaRPr lang="cs-CZ" sz="3600" b="1" dirty="0"/>
          </a:p>
          <a:p>
            <a:r>
              <a:rPr lang="cs-CZ" sz="3600" b="1" dirty="0" smtClean="0"/>
              <a:t>12:45</a:t>
            </a:r>
            <a:r>
              <a:rPr lang="cs-CZ" sz="3600" b="1" dirty="0"/>
              <a:t>	sraz účastníků II.BLOKU, prezence</a:t>
            </a:r>
          </a:p>
          <a:p>
            <a:r>
              <a:rPr lang="cs-CZ" sz="3600" b="1" dirty="0" smtClean="0"/>
              <a:t>13:00 – 15:00 II.BLOK</a:t>
            </a:r>
            <a:r>
              <a:rPr lang="cs-CZ" sz="3600" b="1" dirty="0"/>
              <a:t> </a:t>
            </a:r>
            <a:r>
              <a:rPr lang="cs-CZ" sz="3600" b="1" dirty="0" smtClean="0"/>
              <a:t>(přednášky: vybavení, použití výstroje, teorie lezení, první pomoc, ukázky, jištění, vratný bod, praktická část)</a:t>
            </a:r>
            <a:endParaRPr lang="cs-CZ" sz="3600" b="1" dirty="0"/>
          </a:p>
          <a:p>
            <a:r>
              <a:rPr lang="cs-CZ" sz="3600" b="1" dirty="0" smtClean="0"/>
              <a:t>OD  </a:t>
            </a:r>
            <a:r>
              <a:rPr lang="cs-CZ" sz="3600" b="1" dirty="0"/>
              <a:t>15:00 NÁSLEDUJE VOLNÉ LEZENÍ PRO </a:t>
            </a:r>
            <a:r>
              <a:rPr lang="cs-CZ" sz="3600" b="1" dirty="0" smtClean="0"/>
              <a:t>VEŘEJNOST</a:t>
            </a:r>
            <a:endParaRPr lang="cs-CZ" sz="3600" b="1" dirty="0"/>
          </a:p>
          <a:p>
            <a:endParaRPr lang="cs-CZ" sz="800" b="1" dirty="0"/>
          </a:p>
          <a:p>
            <a:r>
              <a:rPr lang="cs-CZ" sz="3600" b="1" dirty="0"/>
              <a:t>KAPACITA OMEZENA, JE NUTNÉ SE PŘEDEM NAHLÁSIT NA EMAIL:</a:t>
            </a:r>
          </a:p>
          <a:p>
            <a:r>
              <a:rPr lang="cs-CZ" sz="3600" b="1" dirty="0">
                <a:hlinkClick r:id="rId3"/>
              </a:rPr>
              <a:t>ALPICI@ALPICI.COM</a:t>
            </a:r>
            <a:r>
              <a:rPr lang="cs-CZ" sz="3600" b="1" dirty="0"/>
              <a:t>       více info: www.alpici.com</a:t>
            </a:r>
          </a:p>
          <a:p>
            <a:r>
              <a:rPr lang="cs-CZ" sz="3600" b="1" dirty="0"/>
              <a:t>AKCE JE ZDARMA ZA PODPORY </a:t>
            </a:r>
            <a:r>
              <a:rPr lang="cs-CZ" sz="3600" b="1" dirty="0" smtClean="0"/>
              <a:t>MŠMT</a:t>
            </a:r>
            <a:endParaRPr lang="cs-CZ" sz="3600" b="1" dirty="0"/>
          </a:p>
        </p:txBody>
      </p:sp>
      <p:pic>
        <p:nvPicPr>
          <p:cNvPr id="6" name="Zástupný symbol pro obsah 7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8255" y="0"/>
            <a:ext cx="2257745" cy="224140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213197" y="10536259"/>
            <a:ext cx="3184693" cy="1513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72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6397890" cy="12192000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240273" y="548107"/>
            <a:ext cx="15552252" cy="12218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333" b="1" dirty="0"/>
              <a:t>HOROLEZECKÝ ODDÍL ALPICI </a:t>
            </a:r>
            <a:r>
              <a:rPr lang="cs-CZ" sz="5333" b="1" dirty="0" err="1"/>
              <a:t>z.s</a:t>
            </a:r>
            <a:r>
              <a:rPr lang="cs-CZ" sz="5333" b="1" dirty="0"/>
              <a:t>.</a:t>
            </a:r>
          </a:p>
          <a:p>
            <a:r>
              <a:rPr lang="cs-CZ" sz="5333" b="1" dirty="0"/>
              <a:t>VÁS SRDEČNĚ ZVE NA</a:t>
            </a:r>
          </a:p>
          <a:p>
            <a:pPr algn="ctr"/>
            <a:r>
              <a:rPr lang="cs-CZ" sz="8000" b="1" dirty="0" smtClean="0">
                <a:solidFill>
                  <a:srgbClr val="FF0000"/>
                </a:solidFill>
              </a:rPr>
              <a:t>DEN S ALPÍKY</a:t>
            </a:r>
            <a:endParaRPr lang="cs-CZ" sz="8000" b="1" dirty="0">
              <a:solidFill>
                <a:srgbClr val="FF0000"/>
              </a:solidFill>
            </a:endParaRPr>
          </a:p>
          <a:p>
            <a:r>
              <a:rPr lang="cs-CZ" sz="5333" b="1" dirty="0"/>
              <a:t>Kdy?    </a:t>
            </a:r>
            <a:r>
              <a:rPr lang="cs-CZ" sz="5333" b="1" u="sng" dirty="0"/>
              <a:t>9. </a:t>
            </a:r>
            <a:r>
              <a:rPr lang="cs-CZ" sz="5333" b="1" u="sng" dirty="0" smtClean="0"/>
              <a:t>ŘÍJNA 2018 </a:t>
            </a:r>
            <a:r>
              <a:rPr lang="cs-CZ" sz="5333" b="1" u="sng" dirty="0"/>
              <a:t>OD 10:00 </a:t>
            </a:r>
            <a:r>
              <a:rPr lang="cs-CZ" sz="5333" b="1" u="sng" dirty="0" smtClean="0"/>
              <a:t>DO  16:00 </a:t>
            </a:r>
            <a:r>
              <a:rPr lang="cs-CZ" sz="5333" b="1" dirty="0"/>
              <a:t>hod.</a:t>
            </a:r>
          </a:p>
          <a:p>
            <a:r>
              <a:rPr lang="cs-CZ" sz="5333" b="1" dirty="0"/>
              <a:t>Kde?    NA NOVĚ VYBUDOVANÉ HOROLEZECKÉ </a:t>
            </a:r>
            <a:r>
              <a:rPr lang="cs-CZ" sz="5333" b="1" dirty="0" smtClean="0"/>
              <a:t>STĚNĚ</a:t>
            </a:r>
            <a:endParaRPr lang="cs-CZ" sz="5333" b="1" dirty="0"/>
          </a:p>
          <a:p>
            <a:r>
              <a:rPr lang="cs-CZ" sz="5333" b="1" dirty="0"/>
              <a:t>             NA BUDOVĚ BÝVALÉ ZŠ </a:t>
            </a:r>
            <a:r>
              <a:rPr lang="cs-CZ" sz="5333" b="1" dirty="0" smtClean="0"/>
              <a:t>KOMENSKÉHO</a:t>
            </a:r>
          </a:p>
          <a:p>
            <a:r>
              <a:rPr lang="cs-CZ" sz="5333" b="1" dirty="0"/>
              <a:t>	</a:t>
            </a:r>
            <a:r>
              <a:rPr lang="cs-CZ" sz="5333" b="1" dirty="0" smtClean="0"/>
              <a:t>	A V LESÍKU U STĚNY</a:t>
            </a:r>
          </a:p>
          <a:p>
            <a:endParaRPr lang="cs-CZ" sz="1600" b="1" dirty="0"/>
          </a:p>
          <a:p>
            <a:pPr algn="ctr"/>
            <a:r>
              <a:rPr lang="cs-CZ" sz="4400" b="1" dirty="0"/>
              <a:t>Program:</a:t>
            </a:r>
          </a:p>
          <a:p>
            <a:pPr algn="ctr"/>
            <a:r>
              <a:rPr lang="cs-CZ" sz="4400" b="1" dirty="0" smtClean="0"/>
              <a:t>LEZENÍ NA UMĚLÉ STĚNĚ</a:t>
            </a:r>
          </a:p>
          <a:p>
            <a:pPr algn="ctr"/>
            <a:r>
              <a:rPr lang="cs-CZ" sz="4400" b="1" dirty="0" smtClean="0"/>
              <a:t>LANOVÉ PŘEKÁŽKY</a:t>
            </a:r>
          </a:p>
          <a:p>
            <a:pPr algn="ctr"/>
            <a:r>
              <a:rPr lang="cs-CZ" sz="4400" b="1" dirty="0" smtClean="0"/>
              <a:t>BOULDERING</a:t>
            </a:r>
          </a:p>
          <a:p>
            <a:pPr algn="ctr"/>
            <a:r>
              <a:rPr lang="cs-CZ" sz="4400" b="1" dirty="0" smtClean="0"/>
              <a:t>SLACK LINE</a:t>
            </a:r>
            <a:endParaRPr lang="cs-CZ" sz="4400" b="1" dirty="0"/>
          </a:p>
          <a:p>
            <a:pPr algn="ctr"/>
            <a:endParaRPr lang="cs-CZ" sz="2000" b="1" dirty="0"/>
          </a:p>
          <a:p>
            <a:pPr algn="ctr"/>
            <a:r>
              <a:rPr lang="cs-CZ" sz="4400" b="1" dirty="0" smtClean="0"/>
              <a:t>více </a:t>
            </a:r>
            <a:r>
              <a:rPr lang="cs-CZ" sz="4400" b="1" dirty="0"/>
              <a:t>info: </a:t>
            </a:r>
            <a:r>
              <a:rPr lang="cs-CZ" sz="4400" b="1" dirty="0" smtClean="0">
                <a:hlinkClick r:id="rId3"/>
              </a:rPr>
              <a:t>www.alpici.com</a:t>
            </a:r>
            <a:endParaRPr lang="cs-CZ" sz="4400" b="1" dirty="0" smtClean="0"/>
          </a:p>
          <a:p>
            <a:pPr algn="ctr"/>
            <a:r>
              <a:rPr lang="cs-CZ" sz="4400" b="1" dirty="0" smtClean="0"/>
              <a:t>VSTUPNÉ DOBROVOLNÉ</a:t>
            </a:r>
          </a:p>
          <a:p>
            <a:pPr algn="ctr"/>
            <a:r>
              <a:rPr lang="cs-CZ" sz="4400" b="1" smtClean="0"/>
              <a:t>ZA VELMI NEPŘÍZNIVÉHO POČASÍ SE AKCE RUŠÍ</a:t>
            </a:r>
          </a:p>
        </p:txBody>
      </p:sp>
      <p:pic>
        <p:nvPicPr>
          <p:cNvPr id="6" name="Zástupný symbol pro obsah 7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8255" y="0"/>
            <a:ext cx="2257745" cy="22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46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78</Words>
  <Application>Microsoft Office PowerPoint</Application>
  <PresentationFormat>Vlastní</PresentationFormat>
  <Paragraphs>33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Pavelkova Alena</dc:creator>
  <cp:lastModifiedBy>Šmíd Roman</cp:lastModifiedBy>
  <cp:revision>13</cp:revision>
  <dcterms:created xsi:type="dcterms:W3CDTF">2017-08-01T14:44:01Z</dcterms:created>
  <dcterms:modified xsi:type="dcterms:W3CDTF">2018-09-13T06:35:18Z</dcterms:modified>
</cp:coreProperties>
</file>